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18B8F-89F0-4BBA-AE4E-909948FECE4C}" type="datetimeFigureOut">
              <a:rPr lang="en-GB" smtClean="0"/>
              <a:t>25/02/2014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00475-E570-4562-BB6D-A0844A93E68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29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9E89-08DD-43B7-86BD-6857E940F69A}" type="datetime1">
              <a:rPr lang="en-GB" smtClean="0"/>
              <a:t>25/02/2014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9DD1C-F880-4569-92FF-7BD299FD3B4C}" type="datetime1">
              <a:rPr lang="en-GB" smtClean="0"/>
              <a:t>25/02/2014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236C-8BC1-40BE-A4ED-00AB0FC59903}" type="datetime1">
              <a:rPr lang="en-GB" smtClean="0"/>
              <a:t>25/02/2014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C1E04-D169-4273-A6BC-55FFD2D0146B}" type="datetime1">
              <a:rPr lang="en-GB" smtClean="0"/>
              <a:t>25/02/2014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DF2C3-AA6E-4387-952D-CA22BC06C7CF}" type="datetime1">
              <a:rPr lang="en-GB" smtClean="0"/>
              <a:t>25/02/2014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7C98-32A5-4CA3-965B-D44CAA4EF13B}" type="datetime1">
              <a:rPr lang="en-GB" smtClean="0"/>
              <a:t>25/02/2014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264-A7AA-4A06-9D80-F87EC4304954}" type="datetime1">
              <a:rPr lang="en-GB" smtClean="0"/>
              <a:t>25/02/2014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A275-DF55-4C59-9C5E-4DD4726E78F5}" type="datetime1">
              <a:rPr lang="en-GB" smtClean="0"/>
              <a:t>25/02/2014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00FB-1326-4BF8-9376-59107E874760}" type="datetime1">
              <a:rPr lang="en-GB" smtClean="0"/>
              <a:t>25/02/2014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C815-8204-47E6-8B30-46FCD19AB906}" type="datetime1">
              <a:rPr lang="en-GB" smtClean="0"/>
              <a:t>25/02/2014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BDAF-9F6A-4596-BCFF-392FB6C74D73}" type="datetime1">
              <a:rPr lang="en-GB" smtClean="0"/>
              <a:t>25/02/2014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Made by Michael Schimbäck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572362F-F049-440C-902E-9CE01EC3C72C}" type="datetime1">
              <a:rPr lang="en-GB" smtClean="0"/>
              <a:t>25/02/2014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FBF66A2-DA0E-4FB0-8627-9F041A5589BA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Made by Michael Schimbäck</a:t>
            </a:r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8064896" cy="2520280"/>
          </a:xfrm>
        </p:spPr>
        <p:txBody>
          <a:bodyPr>
            <a:noAutofit/>
          </a:bodyPr>
          <a:lstStyle/>
          <a:p>
            <a:pPr algn="ctr"/>
            <a:r>
              <a:rPr lang="en-US" sz="11500" cap="small" dirty="0" smtClean="0"/>
              <a:t>My Superhero</a:t>
            </a:r>
            <a:endParaRPr lang="en-US" sz="11500" cap="small" dirty="0"/>
          </a:p>
        </p:txBody>
      </p:sp>
      <p:sp>
        <p:nvSpPr>
          <p:cNvPr id="8" name="Textfeld 7"/>
          <p:cNvSpPr txBox="1"/>
          <p:nvPr/>
        </p:nvSpPr>
        <p:spPr>
          <a:xfrm>
            <a:off x="2987824" y="544522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800" dirty="0" smtClean="0"/>
              <a:t>Michael </a:t>
            </a:r>
            <a:r>
              <a:rPr lang="de-AT" sz="2800" dirty="0" err="1" smtClean="0"/>
              <a:t>Schimbäck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3535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 err="1" smtClean="0"/>
              <a:t>About</a:t>
            </a:r>
            <a:r>
              <a:rPr lang="de-AT" sz="6000" cap="small" dirty="0" smtClean="0"/>
              <a:t> </a:t>
            </a:r>
            <a:r>
              <a:rPr lang="de-AT" sz="6000" cap="small" dirty="0" err="1" smtClean="0"/>
              <a:t>Him</a:t>
            </a:r>
            <a:endParaRPr lang="en-GB" sz="6000" cap="small" dirty="0"/>
          </a:p>
        </p:txBody>
      </p:sp>
      <p:sp>
        <p:nvSpPr>
          <p:cNvPr id="4" name="Textfeld 3"/>
          <p:cNvSpPr txBox="1"/>
          <p:nvPr/>
        </p:nvSpPr>
        <p:spPr>
          <a:xfrm>
            <a:off x="467544" y="2041232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The stockman is from a far away planet on which only super heroes live.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W</a:t>
            </a:r>
            <a:r>
              <a:rPr lang="en-US" sz="2400" dirty="0" smtClean="0"/>
              <a:t>ith 13 years he came from his planet to the earth to help the people.</a:t>
            </a:r>
          </a:p>
          <a:p>
            <a:pPr algn="just"/>
            <a:endParaRPr lang="en-US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88"/>
          <a:stretch/>
        </p:blipFill>
        <p:spPr bwMode="auto">
          <a:xfrm>
            <a:off x="6457342" y="1855611"/>
            <a:ext cx="2489987" cy="304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457342" y="4945557"/>
            <a:ext cx="248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000" dirty="0" smtClean="0"/>
              <a:t>THE STOCKMAN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2773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/>
              <a:t>Super</a:t>
            </a:r>
            <a:r>
              <a:rPr lang="de-AT" sz="6000" dirty="0"/>
              <a:t> </a:t>
            </a:r>
            <a:r>
              <a:rPr lang="de-AT" sz="6000" cap="small" dirty="0"/>
              <a:t>P</a:t>
            </a:r>
            <a:r>
              <a:rPr lang="de-AT" sz="6000" cap="small" dirty="0" smtClean="0"/>
              <a:t>owers</a:t>
            </a:r>
            <a:endParaRPr lang="en-GB" sz="6000" cap="small" dirty="0"/>
          </a:p>
        </p:txBody>
      </p:sp>
      <p:sp>
        <p:nvSpPr>
          <p:cNvPr id="3" name="Textfeld 2"/>
          <p:cNvSpPr txBox="1"/>
          <p:nvPr/>
        </p:nvSpPr>
        <p:spPr>
          <a:xfrm>
            <a:off x="395536" y="2276872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 is very strong.</a:t>
            </a:r>
          </a:p>
          <a:p>
            <a:r>
              <a:rPr lang="en-US" sz="2400" dirty="0" smtClean="0"/>
              <a:t>He can control the stock powers.</a:t>
            </a:r>
          </a:p>
          <a:p>
            <a:r>
              <a:rPr lang="en-US" sz="2400" dirty="0" smtClean="0"/>
              <a:t>He can fly very fast and he is able to read the thought of people.</a:t>
            </a:r>
          </a:p>
          <a:p>
            <a:endParaRPr lang="en-US" sz="2400" dirty="0"/>
          </a:p>
        </p:txBody>
      </p:sp>
      <p:pic>
        <p:nvPicPr>
          <p:cNvPr id="1026" name="Picture 2" descr="C:\Users\Privat\AppData\Local\Microsoft\Windows\Temporary Internet Files\Content.IE5\GAF1D3V6\MC9002512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3484715" cy="232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rivat\AppData\Local\Microsoft\Windows\Temporary Internet Files\Content.IE5\C0YOJKGV\MC9004418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91" y="4488550"/>
            <a:ext cx="2915989" cy="171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1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 err="1"/>
              <a:t>Adventure</a:t>
            </a:r>
            <a:endParaRPr lang="en-GB" sz="6000" cap="small" dirty="0"/>
          </a:p>
        </p:txBody>
      </p:sp>
      <p:sp>
        <p:nvSpPr>
          <p:cNvPr id="3" name="Textfeld 2"/>
          <p:cNvSpPr txBox="1"/>
          <p:nvPr/>
        </p:nvSpPr>
        <p:spPr>
          <a:xfrm>
            <a:off x="755576" y="2071589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One day in the city was a fire on a skyscraper. All people who live there were saved, but on the 23 floor there was a 6 years old girl. The fire brigade was not able to save the girl because their ladder was not long enough. Suddenly the Stockman came by and saved the little girl.</a:t>
            </a:r>
            <a:endParaRPr lang="en-US" sz="2400" dirty="0"/>
          </a:p>
        </p:txBody>
      </p:sp>
      <p:pic>
        <p:nvPicPr>
          <p:cNvPr id="2050" name="Picture 2" descr="C:\Users\Privat\AppData\Local\Microsoft\Windows\Temporary Internet Files\Content.IE5\GQPXJ0O1\MC90043481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437991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59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rivat\AppData\Local\Microsoft\Windows\Temporary Internet Files\Content.IE5\0DUP63B0\MC9000890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476" y="1484784"/>
            <a:ext cx="2741100" cy="289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/>
              <a:t>Normal</a:t>
            </a:r>
            <a:r>
              <a:rPr lang="de-AT" sz="6000" dirty="0" smtClean="0"/>
              <a:t> </a:t>
            </a:r>
            <a:r>
              <a:rPr lang="de-AT" sz="6000" cap="small" dirty="0"/>
              <a:t>Identity</a:t>
            </a:r>
            <a:r>
              <a:rPr lang="de-AT" sz="6000" dirty="0" smtClean="0"/>
              <a:t> </a:t>
            </a:r>
            <a:endParaRPr lang="en-GB" sz="6000" dirty="0"/>
          </a:p>
        </p:txBody>
      </p:sp>
      <p:sp>
        <p:nvSpPr>
          <p:cNvPr id="3" name="Textfeld 2"/>
          <p:cNvSpPr txBox="1"/>
          <p:nvPr/>
        </p:nvSpPr>
        <p:spPr>
          <a:xfrm>
            <a:off x="676660" y="1546528"/>
            <a:ext cx="54726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His real name is Bill Smith and he is a teacher . In his free time he is a superhero.</a:t>
            </a:r>
          </a:p>
          <a:p>
            <a:endParaRPr lang="en-US" sz="2400" dirty="0" smtClean="0"/>
          </a:p>
          <a:p>
            <a:pPr algn="just"/>
            <a:r>
              <a:rPr lang="en-US" sz="2400" dirty="0" smtClean="0"/>
              <a:t>He also has a wife her name is Mary and they have two kids, Alice and Garry.</a:t>
            </a:r>
          </a:p>
          <a:p>
            <a:endParaRPr lang="en-US" sz="2400" dirty="0" smtClean="0"/>
          </a:p>
          <a:p>
            <a:pPr algn="just"/>
            <a:r>
              <a:rPr lang="en-US" sz="2400" dirty="0" smtClean="0"/>
              <a:t>The kids also have superpowers.  Alice has the superpower to run very fast and Garry has the superpower to </a:t>
            </a:r>
            <a:r>
              <a:rPr lang="en-US" sz="2400" dirty="0" err="1" smtClean="0"/>
              <a:t>hypnotise</a:t>
            </a:r>
            <a:r>
              <a:rPr lang="en-US" sz="2400" dirty="0" smtClean="0"/>
              <a:t> people.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864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/>
              <a:t>Enemy</a:t>
            </a:r>
            <a:endParaRPr lang="en-GB" sz="6000" cap="small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21328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737172"/>
            <a:ext cx="3052877" cy="418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899592" y="1707828"/>
            <a:ext cx="4032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The </a:t>
            </a:r>
            <a:r>
              <a:rPr lang="en-US" sz="2400" dirty="0" err="1" smtClean="0"/>
              <a:t>supervillains</a:t>
            </a:r>
            <a:r>
              <a:rPr lang="en-US" sz="2400" dirty="0" smtClean="0"/>
              <a:t> name is Technical Man. He would like to govern the world. </a:t>
            </a:r>
          </a:p>
          <a:p>
            <a:endParaRPr lang="en-US" sz="2400" dirty="0" smtClean="0"/>
          </a:p>
          <a:p>
            <a:pPr algn="just"/>
            <a:r>
              <a:rPr lang="en-US" sz="2400" dirty="0" smtClean="0"/>
              <a:t>Every fight between my Stockman and the </a:t>
            </a:r>
            <a:r>
              <a:rPr lang="en-US" sz="2400" dirty="0"/>
              <a:t>T</a:t>
            </a:r>
            <a:r>
              <a:rPr lang="en-US" sz="2400" dirty="0" smtClean="0"/>
              <a:t>echnical </a:t>
            </a:r>
            <a:r>
              <a:rPr lang="en-US" sz="2400" dirty="0"/>
              <a:t>M</a:t>
            </a:r>
            <a:r>
              <a:rPr lang="en-US" sz="2400" dirty="0" smtClean="0"/>
              <a:t>an  the Stockman.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736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de-AT" sz="6000" cap="small" dirty="0" err="1"/>
              <a:t>My</a:t>
            </a:r>
            <a:r>
              <a:rPr lang="de-AT" sz="6000" dirty="0" smtClean="0"/>
              <a:t> </a:t>
            </a:r>
            <a:r>
              <a:rPr lang="de-AT" sz="6000" cap="small" dirty="0"/>
              <a:t>W</a:t>
            </a:r>
            <a:r>
              <a:rPr lang="de-AT" sz="6000" cap="small" dirty="0" smtClean="0"/>
              <a:t>ork</a:t>
            </a:r>
            <a:endParaRPr lang="en-GB" sz="6000" cap="small" dirty="0"/>
          </a:p>
        </p:txBody>
      </p:sp>
      <p:sp>
        <p:nvSpPr>
          <p:cNvPr id="3" name="Textfeld 2"/>
          <p:cNvSpPr txBox="1"/>
          <p:nvPr/>
        </p:nvSpPr>
        <p:spPr>
          <a:xfrm>
            <a:off x="827584" y="2132856"/>
            <a:ext cx="68407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work was very interesting because you could develop the superhero you want</a:t>
            </a:r>
          </a:p>
          <a:p>
            <a:endParaRPr lang="en-US" sz="2400" dirty="0" smtClean="0"/>
          </a:p>
          <a:p>
            <a:r>
              <a:rPr lang="en-US" sz="2400" dirty="0" smtClean="0"/>
              <a:t>This presentation took me two hours.</a:t>
            </a:r>
          </a:p>
          <a:p>
            <a:endParaRPr lang="en-US" sz="2400" dirty="0" smtClean="0"/>
          </a:p>
          <a:p>
            <a:r>
              <a:rPr lang="en-US" sz="2400" dirty="0" smtClean="0"/>
              <a:t>I liked this work very much and I hope that we do this kind of work again.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075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ktive">
  <a:themeElements>
    <a:clrScheme name="Perspek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0</TotalTime>
  <Words>265</Words>
  <Application>Microsoft Office PowerPoint</Application>
  <PresentationFormat>Bildschirmpräsentation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Perspektive</vt:lpstr>
      <vt:lpstr>My Superhero</vt:lpstr>
      <vt:lpstr>About Him</vt:lpstr>
      <vt:lpstr>Super Powers</vt:lpstr>
      <vt:lpstr>Adventure</vt:lpstr>
      <vt:lpstr>Normal Identity </vt:lpstr>
      <vt:lpstr>Enemy</vt:lpstr>
      <vt:lpstr>My 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Superhero</dc:title>
  <dc:creator>Privat</dc:creator>
  <cp:lastModifiedBy>Privat</cp:lastModifiedBy>
  <cp:revision>16</cp:revision>
  <dcterms:created xsi:type="dcterms:W3CDTF">2014-02-22T15:49:25Z</dcterms:created>
  <dcterms:modified xsi:type="dcterms:W3CDTF">2014-02-25T15:22:37Z</dcterms:modified>
</cp:coreProperties>
</file>